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66799"/>
          </a:xfrm>
        </p:spPr>
        <p:txBody>
          <a:bodyPr/>
          <a:lstStyle/>
          <a:p>
            <a:r>
              <a:rPr lang="en-IN" b="1" i="1" dirty="0" smtClean="0">
                <a:solidFill>
                  <a:srgbClr val="0070C0"/>
                </a:solidFill>
              </a:rPr>
              <a:t>DEGREE OF FREEDOM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3657600" cy="1752600"/>
          </a:xfrm>
        </p:spPr>
        <p:txBody>
          <a:bodyPr/>
          <a:lstStyle/>
          <a:p>
            <a:r>
              <a:rPr lang="en-IN" b="1" i="1" dirty="0" smtClean="0">
                <a:solidFill>
                  <a:srgbClr val="FFC000"/>
                </a:solidFill>
              </a:rPr>
              <a:t>PRESENTED BY </a:t>
            </a:r>
          </a:p>
          <a:p>
            <a:r>
              <a:rPr lang="en-IN" b="1" i="1" dirty="0" smtClean="0">
                <a:solidFill>
                  <a:srgbClr val="FFC000"/>
                </a:solidFill>
              </a:rPr>
              <a:t>LEELAWATI PAIKRA</a:t>
            </a:r>
            <a:endParaRPr lang="en-US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9199"/>
          </a:xfrm>
        </p:spPr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INTRODUCTION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772400" cy="2438400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0070C0"/>
                </a:solidFill>
              </a:rPr>
              <a:t>A degree of freedom is an independent physical parameter in the formal description of the state of a physical system.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00B0F0"/>
                </a:solidFill>
              </a:rPr>
              <a:t>If the molecule is linear such as CO2 and the Z axis is the axis of that molecule ,then two independent modes of rotation around the X and Y axis would be possible.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8153400" cy="2819400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In non-linear molecules such as H2O three types of rotation s are possible about three axes X,Y and Z that are perpendicular to each other</a:t>
            </a:r>
            <a:r>
              <a:rPr lang="en-IN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FORMULA OF LINEAR MOLECULES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solidFill>
                  <a:srgbClr val="00B0F0"/>
                </a:solidFill>
              </a:rPr>
              <a:t>3N-5 for linear molecules</a:t>
            </a:r>
          </a:p>
          <a:p>
            <a:r>
              <a:rPr lang="en-IN" b="1" dirty="0" smtClean="0">
                <a:solidFill>
                  <a:srgbClr val="00B0F0"/>
                </a:solidFill>
              </a:rPr>
              <a:t>Where N = atom in molecules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752599"/>
          </a:xfrm>
        </p:spPr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FORMULA OF NON-LINEAR MOLECULES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/>
          <a:lstStyle/>
          <a:p>
            <a:r>
              <a:rPr lang="en-IN" b="1" dirty="0" smtClean="0">
                <a:solidFill>
                  <a:srgbClr val="00B0F0"/>
                </a:solidFill>
              </a:rPr>
              <a:t>3N-6 for non-linear molecules</a:t>
            </a:r>
          </a:p>
          <a:p>
            <a:r>
              <a:rPr lang="en-IN" b="1" dirty="0" smtClean="0">
                <a:solidFill>
                  <a:srgbClr val="00B0F0"/>
                </a:solidFill>
              </a:rPr>
              <a:t>Where N=atom in molecules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EXAMPELS OF DEGREE OF FREEDOM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71762" y="2591594"/>
            <a:ext cx="38004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example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0812" y="2191544"/>
            <a:ext cx="37623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371599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CALCULTE THE DEGREE OF FREEDOM IN MOLECULE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305800" cy="4800600"/>
          </a:xfrm>
        </p:spPr>
        <p:txBody>
          <a:bodyPr>
            <a:normAutofit/>
          </a:bodyPr>
          <a:lstStyle/>
          <a:p>
            <a:pPr marL="514350" lvl="8" indent="-514350"/>
            <a:endParaRPr lang="en-IN" dirty="0" smtClean="0"/>
          </a:p>
          <a:p>
            <a:pPr marL="514350" indent="-514350">
              <a:buAutoNum type="arabicPlain"/>
            </a:pPr>
            <a:r>
              <a:rPr lang="en-IN" b="1" dirty="0" smtClean="0">
                <a:solidFill>
                  <a:srgbClr val="0070C0"/>
                </a:solidFill>
              </a:rPr>
              <a:t> OCS =3N-5=4</a:t>
            </a:r>
          </a:p>
          <a:p>
            <a:pPr marL="514350" indent="-514350">
              <a:buAutoNum type="arabicPlain"/>
            </a:pPr>
            <a:r>
              <a:rPr lang="en-IN" b="1" dirty="0" smtClean="0">
                <a:solidFill>
                  <a:srgbClr val="0070C0"/>
                </a:solidFill>
              </a:rPr>
              <a:t>O2 =3N-5=1</a:t>
            </a:r>
          </a:p>
          <a:p>
            <a:pPr marL="514350" indent="-514350">
              <a:buAutoNum type="arabicPlain"/>
            </a:pPr>
            <a:r>
              <a:rPr lang="en-IN" b="1" dirty="0" smtClean="0">
                <a:solidFill>
                  <a:srgbClr val="0070C0"/>
                </a:solidFill>
              </a:rPr>
              <a:t>BCl3 =3N-6=6</a:t>
            </a:r>
          </a:p>
          <a:p>
            <a:pPr marL="514350" indent="-514350">
              <a:buAutoNum type="arabicPlain"/>
            </a:pPr>
            <a:r>
              <a:rPr lang="en-IN" b="1" dirty="0" smtClean="0">
                <a:solidFill>
                  <a:srgbClr val="0070C0"/>
                </a:solidFill>
              </a:rPr>
              <a:t>CH4 =3N-6=9</a:t>
            </a:r>
          </a:p>
          <a:p>
            <a:pPr marL="514350" indent="-514350">
              <a:buAutoNum type="arabicPlain"/>
            </a:pPr>
            <a:r>
              <a:rPr lang="en-IN" b="1" dirty="0" smtClean="0">
                <a:solidFill>
                  <a:srgbClr val="0070C0"/>
                </a:solidFill>
              </a:rPr>
              <a:t>CH3I =3N-6=9</a:t>
            </a:r>
          </a:p>
          <a:p>
            <a:pPr marL="514350" indent="-514350">
              <a:buAutoNum type="arabicPlain"/>
            </a:pPr>
            <a:r>
              <a:rPr lang="en-IN" b="1" dirty="0" smtClean="0">
                <a:solidFill>
                  <a:srgbClr val="0070C0"/>
                </a:solidFill>
              </a:rPr>
              <a:t>C6H6 =3N-6=30</a:t>
            </a:r>
          </a:p>
          <a:p>
            <a:pPr marL="514350" indent="-514350">
              <a:buAutoNum type="arabicPlain"/>
            </a:pPr>
            <a:r>
              <a:rPr lang="en-IN" b="1" dirty="0" err="1" smtClean="0">
                <a:solidFill>
                  <a:srgbClr val="0070C0"/>
                </a:solidFill>
              </a:rPr>
              <a:t>HBr</a:t>
            </a:r>
            <a:r>
              <a:rPr lang="en-IN" b="1" dirty="0" smtClean="0">
                <a:solidFill>
                  <a:srgbClr val="0070C0"/>
                </a:solidFill>
              </a:rPr>
              <a:t> =3N-5=1</a:t>
            </a:r>
          </a:p>
          <a:p>
            <a:pPr marL="514350" indent="-514350">
              <a:buAutoNum type="arabicPlain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1533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151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DEGREE OF FREEDOM</vt:lpstr>
      <vt:lpstr>INTRODUCTION</vt:lpstr>
      <vt:lpstr>If the molecule is linear such as CO2 and the Z axis is the axis of that molecule ,then two independent modes of rotation around the X and Y axis would be possible.</vt:lpstr>
      <vt:lpstr>FORMULA OF LINEAR MOLECULES</vt:lpstr>
      <vt:lpstr>FORMULA OF NON-LINEAR MOLECULES</vt:lpstr>
      <vt:lpstr>EXAMPELS OF DEGREE OF FREEDOM</vt:lpstr>
      <vt:lpstr>example</vt:lpstr>
      <vt:lpstr>CALCULTE THE DEGREE OF FREEDOM IN MOLECULE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DEGREE OF FREEDOM</dc:title>
  <dc:creator>CG-DTE</dc:creator>
  <cp:lastModifiedBy>HP</cp:lastModifiedBy>
  <cp:revision>19</cp:revision>
  <dcterms:created xsi:type="dcterms:W3CDTF">2006-08-16T00:00:00Z</dcterms:created>
  <dcterms:modified xsi:type="dcterms:W3CDTF">2021-07-09T18:44:37Z</dcterms:modified>
</cp:coreProperties>
</file>